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8" r:id="rId4"/>
    <p:sldId id="269" r:id="rId5"/>
    <p:sldId id="280" r:id="rId6"/>
    <p:sldId id="281" r:id="rId7"/>
    <p:sldId id="278" r:id="rId8"/>
    <p:sldId id="282" r:id="rId9"/>
    <p:sldId id="279" r:id="rId10"/>
    <p:sldId id="283" r:id="rId11"/>
    <p:sldId id="284" r:id="rId12"/>
    <p:sldId id="286" r:id="rId13"/>
    <p:sldId id="285" r:id="rId14"/>
    <p:sldId id="28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g"/><Relationship Id="rId7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Inspelen op Innovaties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000" dirty="0" smtClean="0">
                <a:solidFill>
                  <a:schemeClr val="tx1"/>
                </a:solidFill>
              </a:rPr>
              <a:t>Keuzedeel Dienstverlener Breed</a:t>
            </a:r>
          </a:p>
          <a:p>
            <a:r>
              <a:rPr lang="nl-NL" sz="2000" dirty="0" smtClean="0">
                <a:solidFill>
                  <a:schemeClr val="tx1"/>
                </a:solidFill>
              </a:rPr>
              <a:t>Thema 4 Kijk op het </a:t>
            </a:r>
            <a:r>
              <a:rPr lang="nl-NL" sz="2000" dirty="0" smtClean="0">
                <a:solidFill>
                  <a:schemeClr val="tx1"/>
                </a:solidFill>
              </a:rPr>
              <a:t>Beroep</a:t>
            </a:r>
          </a:p>
          <a:p>
            <a:r>
              <a:rPr lang="nl-NL" sz="2000" dirty="0" smtClean="0">
                <a:solidFill>
                  <a:schemeClr val="tx1"/>
                </a:solidFill>
              </a:rPr>
              <a:t>Uitwerking Portfolio opdracht 5 </a:t>
            </a:r>
            <a:r>
              <a:rPr lang="nl-NL" sz="2000" dirty="0" smtClean="0">
                <a:solidFill>
                  <a:schemeClr val="tx1"/>
                </a:solidFill>
              </a:rPr>
              <a:t> </a:t>
            </a:r>
            <a:endParaRPr lang="nl-NL" sz="2000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73" y="1556809"/>
            <a:ext cx="47625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Verdwijnende beroepen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33007"/>
            <a:ext cx="8596668" cy="430835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Receptionist</a:t>
            </a:r>
          </a:p>
          <a:p>
            <a:r>
              <a:rPr lang="nl-NL" sz="2400" dirty="0" smtClean="0"/>
              <a:t>Conducteur</a:t>
            </a:r>
          </a:p>
          <a:p>
            <a:r>
              <a:rPr lang="nl-NL" sz="2400" dirty="0" smtClean="0"/>
              <a:t>Veehouder</a:t>
            </a:r>
          </a:p>
          <a:p>
            <a:r>
              <a:rPr lang="nl-NL" sz="2400" dirty="0" smtClean="0"/>
              <a:t>Chauffeur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34" y="609600"/>
            <a:ext cx="4320543" cy="288036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34" y="3848670"/>
            <a:ext cx="4320543" cy="288243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4" y="3848670"/>
            <a:ext cx="5425440" cy="162657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21" y="1291612"/>
            <a:ext cx="3546466" cy="21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33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Blijvende beroepen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nl-NL" sz="2400" dirty="0" smtClean="0"/>
              <a:t>ICT ’er</a:t>
            </a:r>
          </a:p>
          <a:p>
            <a:r>
              <a:rPr lang="nl-NL" sz="2400" dirty="0" smtClean="0"/>
              <a:t>Hulpdiensten</a:t>
            </a:r>
          </a:p>
          <a:p>
            <a:r>
              <a:rPr lang="nl-NL" sz="2400" dirty="0" smtClean="0"/>
              <a:t>Architect</a:t>
            </a:r>
          </a:p>
          <a:p>
            <a:r>
              <a:rPr lang="nl-NL" sz="2400" dirty="0" smtClean="0"/>
              <a:t>Leerkracht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59" y="1375954"/>
            <a:ext cx="4474886" cy="23817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59" y="4313837"/>
            <a:ext cx="4474886" cy="19009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05" y="3916357"/>
            <a:ext cx="3447650" cy="229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44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Toekomstige beroepen?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Ontwikkelaar moleculaire voeding</a:t>
            </a:r>
          </a:p>
          <a:p>
            <a:r>
              <a:rPr lang="nl-NL" sz="2400" dirty="0" smtClean="0"/>
              <a:t>Ontwerper 3D printen</a:t>
            </a:r>
          </a:p>
          <a:p>
            <a:r>
              <a:rPr lang="nl-NL" sz="2400" dirty="0" smtClean="0"/>
              <a:t>Robot programmeur </a:t>
            </a:r>
          </a:p>
          <a:p>
            <a:r>
              <a:rPr lang="nl-NL" sz="2400" dirty="0" smtClean="0"/>
              <a:t>Ruimtereis specialist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4"/>
          <a:stretch/>
        </p:blipFill>
        <p:spPr>
          <a:xfrm>
            <a:off x="6859633" y="1742551"/>
            <a:ext cx="4095750" cy="40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0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Innovatiever Onderwijs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19795"/>
            <a:ext cx="8596668" cy="4421568"/>
          </a:xfrm>
        </p:spPr>
        <p:txBody>
          <a:bodyPr>
            <a:normAutofit/>
          </a:bodyPr>
          <a:lstStyle/>
          <a:p>
            <a:r>
              <a:rPr lang="nl-NL" sz="2400" dirty="0" smtClean="0"/>
              <a:t>Wat wil jij als student? 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5" y="2168435"/>
            <a:ext cx="7862135" cy="413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94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Innovatiever onderwijs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19497"/>
            <a:ext cx="8596668" cy="4621865"/>
          </a:xfrm>
        </p:spPr>
        <p:txBody>
          <a:bodyPr>
            <a:normAutofit/>
          </a:bodyPr>
          <a:lstStyle/>
          <a:p>
            <a:r>
              <a:rPr lang="nl-NL" sz="2400" dirty="0" smtClean="0"/>
              <a:t>Bureau met ingebouwde computer</a:t>
            </a:r>
          </a:p>
          <a:p>
            <a:endParaRPr lang="nl-NL" sz="2400" dirty="0"/>
          </a:p>
          <a:p>
            <a:r>
              <a:rPr lang="nl-NL" sz="2400" dirty="0" smtClean="0"/>
              <a:t>Vaste internetverbinding</a:t>
            </a:r>
          </a:p>
          <a:p>
            <a:r>
              <a:rPr lang="nl-NL" sz="2400" dirty="0" smtClean="0"/>
              <a:t>Tijdsbesparing</a:t>
            </a:r>
          </a:p>
          <a:p>
            <a:r>
              <a:rPr lang="nl-NL" sz="2400" dirty="0" smtClean="0"/>
              <a:t>Eigen inlog</a:t>
            </a:r>
          </a:p>
          <a:p>
            <a:r>
              <a:rPr lang="nl-NL" sz="2400" dirty="0" smtClean="0"/>
              <a:t>Eigen lesprogramma</a:t>
            </a:r>
          </a:p>
          <a:p>
            <a:r>
              <a:rPr lang="nl-NL" sz="2400" dirty="0" smtClean="0"/>
              <a:t>Alles digitaal</a:t>
            </a:r>
          </a:p>
          <a:p>
            <a:r>
              <a:rPr lang="nl-NL" sz="2400" dirty="0" smtClean="0"/>
              <a:t>Gelijkheid</a:t>
            </a:r>
          </a:p>
          <a:p>
            <a:r>
              <a:rPr lang="nl-NL" sz="2400" dirty="0" smtClean="0"/>
              <a:t>Geen kabels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36" y="1955623"/>
            <a:ext cx="7526564" cy="44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3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Leerkracht 2018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Apparatuur: </a:t>
            </a:r>
          </a:p>
          <a:p>
            <a:endParaRPr lang="nl-NL" sz="2400" dirty="0" smtClean="0"/>
          </a:p>
          <a:p>
            <a:r>
              <a:rPr lang="nl-NL" sz="2400" dirty="0" smtClean="0"/>
              <a:t>Laptop</a:t>
            </a:r>
          </a:p>
          <a:p>
            <a:r>
              <a:rPr lang="nl-NL" sz="2400" dirty="0" smtClean="0"/>
              <a:t>Smartboard</a:t>
            </a:r>
          </a:p>
          <a:p>
            <a:r>
              <a:rPr lang="nl-NL" sz="2400" dirty="0" smtClean="0"/>
              <a:t>Digitaal lesmateriaal </a:t>
            </a:r>
          </a:p>
          <a:p>
            <a:r>
              <a:rPr lang="nl-NL" sz="2400" dirty="0" smtClean="0"/>
              <a:t>Smartphone</a:t>
            </a:r>
            <a:endParaRPr lang="nl-NL" sz="24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0" y="6562025"/>
            <a:ext cx="1426526" cy="25392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67" y="1783959"/>
            <a:ext cx="2143125" cy="21431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21" y="4434350"/>
            <a:ext cx="3095625" cy="14763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67" y="3852435"/>
            <a:ext cx="3098332" cy="270959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83" y="196095"/>
            <a:ext cx="3850216" cy="28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Leerkracht 2018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Machines</a:t>
            </a:r>
          </a:p>
          <a:p>
            <a:endParaRPr lang="nl-NL" sz="2400" dirty="0"/>
          </a:p>
          <a:p>
            <a:r>
              <a:rPr lang="nl-NL" sz="2400" dirty="0" smtClean="0"/>
              <a:t>Printer</a:t>
            </a:r>
          </a:p>
          <a:p>
            <a:r>
              <a:rPr lang="nl-NL" sz="2400" dirty="0" smtClean="0"/>
              <a:t>Kopieermachine</a:t>
            </a:r>
          </a:p>
          <a:p>
            <a:r>
              <a:rPr lang="nl-NL" sz="2400" dirty="0" smtClean="0"/>
              <a:t>Scanner</a:t>
            </a:r>
            <a:endParaRPr lang="nl-NL" sz="24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51" y="1654742"/>
            <a:ext cx="3519351" cy="438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2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Leerkracht 2018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800" dirty="0" smtClean="0"/>
              <a:t>Communicatiemiddelen</a:t>
            </a:r>
          </a:p>
          <a:p>
            <a:endParaRPr lang="nl-NL" sz="2800" dirty="0"/>
          </a:p>
          <a:p>
            <a:r>
              <a:rPr lang="nl-NL" sz="2800" dirty="0" smtClean="0"/>
              <a:t>Smartphone</a:t>
            </a:r>
          </a:p>
          <a:p>
            <a:r>
              <a:rPr lang="nl-NL" sz="2800" dirty="0" smtClean="0"/>
              <a:t>Internet</a:t>
            </a:r>
          </a:p>
          <a:p>
            <a:r>
              <a:rPr lang="nl-NL" sz="2800" dirty="0" smtClean="0"/>
              <a:t>Noorderportal</a:t>
            </a:r>
          </a:p>
          <a:p>
            <a:r>
              <a:rPr lang="nl-NL" sz="2800" dirty="0" err="1" smtClean="0"/>
              <a:t>Whatsapp</a:t>
            </a:r>
            <a:endParaRPr lang="nl-NL" sz="2800" dirty="0" smtClean="0"/>
          </a:p>
          <a:p>
            <a:r>
              <a:rPr lang="nl-NL" sz="2800" dirty="0" smtClean="0"/>
              <a:t>Sociale media</a:t>
            </a:r>
          </a:p>
          <a:p>
            <a:r>
              <a:rPr lang="nl-NL" sz="2800" dirty="0" smtClean="0"/>
              <a:t>Skype </a:t>
            </a: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99" y="234087"/>
            <a:ext cx="2639107" cy="263910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17" y="2873194"/>
            <a:ext cx="3767089" cy="193153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27" y="976130"/>
            <a:ext cx="1666875" cy="16668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42" y="4804727"/>
            <a:ext cx="2524125" cy="18097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33" y="4804727"/>
            <a:ext cx="1905266" cy="168616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91" y="3000987"/>
            <a:ext cx="1950727" cy="170597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08" y="4902434"/>
            <a:ext cx="1629591" cy="16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0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Leerkracht 2018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19497"/>
            <a:ext cx="8596668" cy="4621865"/>
          </a:xfrm>
        </p:spPr>
        <p:txBody>
          <a:bodyPr>
            <a:normAutofit/>
          </a:bodyPr>
          <a:lstStyle/>
          <a:p>
            <a:r>
              <a:rPr lang="nl-NL" sz="2400" dirty="0" smtClean="0"/>
              <a:t>Vervoermiddelen (mobiliteit)</a:t>
            </a: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2" y="1793240"/>
            <a:ext cx="7877991" cy="52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5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Leerkracht 2028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02377"/>
            <a:ext cx="4356220" cy="4438985"/>
          </a:xfrm>
        </p:spPr>
        <p:txBody>
          <a:bodyPr>
            <a:normAutofit/>
          </a:bodyPr>
          <a:lstStyle/>
          <a:p>
            <a:r>
              <a:rPr lang="nl-NL" sz="2400" dirty="0" smtClean="0"/>
              <a:t>Apparatuur</a:t>
            </a:r>
          </a:p>
          <a:p>
            <a:endParaRPr lang="nl-NL" sz="2400" dirty="0"/>
          </a:p>
          <a:p>
            <a:r>
              <a:rPr lang="nl-NL" sz="2400" dirty="0" smtClean="0"/>
              <a:t>Smartboard zonder laptop</a:t>
            </a:r>
          </a:p>
          <a:p>
            <a:endParaRPr lang="nl-NL" sz="2400" dirty="0"/>
          </a:p>
          <a:p>
            <a:r>
              <a:rPr lang="nl-NL" sz="2400" dirty="0" smtClean="0"/>
              <a:t>Alleen nog maar digitaal lesmateriaal </a:t>
            </a:r>
          </a:p>
          <a:p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58" y="1661781"/>
            <a:ext cx="71342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0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Leerkracht 2028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77334" y="2160589"/>
            <a:ext cx="4303969" cy="388077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Machines</a:t>
            </a:r>
          </a:p>
          <a:p>
            <a:endParaRPr lang="nl-NL" sz="2400" dirty="0"/>
          </a:p>
          <a:p>
            <a:r>
              <a:rPr lang="nl-NL" sz="2400" dirty="0" smtClean="0"/>
              <a:t>Bijna niets meer printen of kopiëren</a:t>
            </a:r>
          </a:p>
          <a:p>
            <a:r>
              <a:rPr lang="nl-NL" sz="2400" dirty="0" smtClean="0"/>
              <a:t>Kleinere machines</a:t>
            </a:r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62" y="387368"/>
            <a:ext cx="4789714" cy="264931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03" y="3370353"/>
            <a:ext cx="4241073" cy="34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0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Leerkracht 2028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Communicatiemiddelen</a:t>
            </a:r>
          </a:p>
          <a:p>
            <a:endParaRPr lang="nl-NL" sz="2400" dirty="0"/>
          </a:p>
          <a:p>
            <a:r>
              <a:rPr lang="nl-NL" sz="2400" dirty="0" smtClean="0"/>
              <a:t>Bluetooth headset</a:t>
            </a:r>
          </a:p>
          <a:p>
            <a:r>
              <a:rPr lang="nl-NL" sz="2400" dirty="0" smtClean="0"/>
              <a:t>Contact via Skype </a:t>
            </a:r>
          </a:p>
          <a:p>
            <a:r>
              <a:rPr lang="nl-NL" sz="2400" dirty="0" smtClean="0"/>
              <a:t>Uitbreiding Noorderportal</a:t>
            </a:r>
          </a:p>
          <a:p>
            <a:r>
              <a:rPr lang="nl-NL" sz="2400" dirty="0" smtClean="0"/>
              <a:t>Virtuele docenten</a:t>
            </a:r>
          </a:p>
          <a:p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68" y="1671321"/>
            <a:ext cx="3046639" cy="253886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2038487"/>
            <a:ext cx="2171700" cy="21717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46" y="4440376"/>
            <a:ext cx="2381256" cy="21074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68" y="4582222"/>
            <a:ext cx="2735580" cy="182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7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Leerkracht 2028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15589"/>
            <a:ext cx="8596668" cy="432577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Vervoermiddelen (mobiliteit)</a:t>
            </a:r>
          </a:p>
          <a:p>
            <a:endParaRPr lang="nl-NL" sz="2400" dirty="0"/>
          </a:p>
          <a:p>
            <a:r>
              <a:rPr lang="nl-NL" sz="2400" dirty="0" smtClean="0"/>
              <a:t>Nieuw mobiliteitsbeleid Noorderpoort: </a:t>
            </a:r>
          </a:p>
          <a:p>
            <a:endParaRPr lang="nl-NL" sz="2400" dirty="0"/>
          </a:p>
          <a:p>
            <a:r>
              <a:rPr lang="nl-NL" sz="2400" dirty="0" smtClean="0"/>
              <a:t>Openbaar vervoer</a:t>
            </a:r>
          </a:p>
          <a:p>
            <a:r>
              <a:rPr lang="nl-NL" sz="2400" dirty="0" smtClean="0"/>
              <a:t>Elektrische fiets</a:t>
            </a:r>
          </a:p>
          <a:p>
            <a:r>
              <a:rPr lang="nl-NL" sz="2400" dirty="0" smtClean="0"/>
              <a:t>Carpoolen  </a:t>
            </a:r>
            <a:endParaRPr lang="nl-NL" sz="2400" dirty="0"/>
          </a:p>
          <a:p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45" y="1103812"/>
            <a:ext cx="4613366" cy="461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28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Aangepast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C000"/>
      </a:accent1>
      <a:accent2>
        <a:srgbClr val="FFFF00"/>
      </a:accent2>
      <a:accent3>
        <a:srgbClr val="E6B91E"/>
      </a:accent3>
      <a:accent4>
        <a:srgbClr val="E76618"/>
      </a:accent4>
      <a:accent5>
        <a:srgbClr val="E6B91E"/>
      </a:accent5>
      <a:accent6>
        <a:srgbClr val="FFC000"/>
      </a:accent6>
      <a:hlink>
        <a:srgbClr val="E6B91E"/>
      </a:hlink>
      <a:folHlink>
        <a:srgbClr val="F0D577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1000</TotalTime>
  <Words>148</Words>
  <Application>Microsoft Office PowerPoint</Application>
  <PresentationFormat>Breedbeeld</PresentationFormat>
  <Paragraphs>81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Inspelen op Innovaties</vt:lpstr>
      <vt:lpstr>Leerkracht 2018</vt:lpstr>
      <vt:lpstr>Leerkracht 2018</vt:lpstr>
      <vt:lpstr>Leerkracht 2018</vt:lpstr>
      <vt:lpstr>Leerkracht 2018</vt:lpstr>
      <vt:lpstr>Leerkracht 2028</vt:lpstr>
      <vt:lpstr>Leerkracht 2028</vt:lpstr>
      <vt:lpstr>Leerkracht 2028</vt:lpstr>
      <vt:lpstr>Leerkracht 2028</vt:lpstr>
      <vt:lpstr>Verdwijnende beroepen</vt:lpstr>
      <vt:lpstr>Blijvende beroepen</vt:lpstr>
      <vt:lpstr>Toekomstige beroepen?</vt:lpstr>
      <vt:lpstr>Innovatiever Onderwijs</vt:lpstr>
      <vt:lpstr>Innovatiever onderwijs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Inspelen op Innovaties</dc:title>
  <dc:creator>Wubke Hekman-van der Kooij</dc:creator>
  <cp:lastModifiedBy>Wubke Hekman - van der Kooij</cp:lastModifiedBy>
  <cp:revision>116</cp:revision>
  <dcterms:created xsi:type="dcterms:W3CDTF">2017-11-13T18:05:08Z</dcterms:created>
  <dcterms:modified xsi:type="dcterms:W3CDTF">2018-03-04T08:56:06Z</dcterms:modified>
</cp:coreProperties>
</file>